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0"/>
  </p:notesMasterIdLst>
  <p:sldIdLst>
    <p:sldId id="256" r:id="rId2"/>
    <p:sldId id="1122" r:id="rId3"/>
    <p:sldId id="1201" r:id="rId4"/>
    <p:sldId id="1123" r:id="rId5"/>
    <p:sldId id="1124" r:id="rId6"/>
    <p:sldId id="1204" r:id="rId7"/>
    <p:sldId id="499" r:id="rId8"/>
    <p:sldId id="1169" r:id="rId9"/>
    <p:sldId id="1202" r:id="rId10"/>
    <p:sldId id="1170" r:id="rId11"/>
    <p:sldId id="1203" r:id="rId12"/>
    <p:sldId id="1171" r:id="rId13"/>
    <p:sldId id="1172" r:id="rId14"/>
    <p:sldId id="1173" r:id="rId15"/>
    <p:sldId id="1162" r:id="rId16"/>
    <p:sldId id="584" r:id="rId17"/>
    <p:sldId id="1196" r:id="rId18"/>
    <p:sldId id="1197" r:id="rId19"/>
    <p:sldId id="1200" r:id="rId20"/>
    <p:sldId id="1198" r:id="rId21"/>
    <p:sldId id="1110" r:id="rId22"/>
    <p:sldId id="872" r:id="rId23"/>
    <p:sldId id="509" r:id="rId24"/>
    <p:sldId id="1126" r:id="rId25"/>
    <p:sldId id="1127" r:id="rId26"/>
    <p:sldId id="1128" r:id="rId27"/>
    <p:sldId id="1129" r:id="rId28"/>
    <p:sldId id="1130" r:id="rId29"/>
    <p:sldId id="572" r:id="rId30"/>
    <p:sldId id="1155" r:id="rId31"/>
    <p:sldId id="551" r:id="rId32"/>
    <p:sldId id="869" r:id="rId33"/>
    <p:sldId id="1025" r:id="rId34"/>
    <p:sldId id="1036" r:id="rId35"/>
    <p:sldId id="591" r:id="rId36"/>
    <p:sldId id="590" r:id="rId37"/>
    <p:sldId id="588" r:id="rId38"/>
    <p:sldId id="589" r:id="rId39"/>
    <p:sldId id="1132" r:id="rId40"/>
    <p:sldId id="1133" r:id="rId41"/>
    <p:sldId id="1093" r:id="rId42"/>
    <p:sldId id="1102" r:id="rId43"/>
    <p:sldId id="1113" r:id="rId44"/>
    <p:sldId id="1114" r:id="rId45"/>
    <p:sldId id="1165" r:id="rId46"/>
    <p:sldId id="1166" r:id="rId47"/>
    <p:sldId id="1167" r:id="rId48"/>
    <p:sldId id="550" r:id="rId4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1201"/>
            <p14:sldId id="1123"/>
            <p14:sldId id="1124"/>
            <p14:sldId id="1204"/>
            <p14:sldId id="499"/>
            <p14:sldId id="1169"/>
            <p14:sldId id="1202"/>
            <p14:sldId id="1170"/>
            <p14:sldId id="1203"/>
            <p14:sldId id="1171"/>
            <p14:sldId id="1172"/>
            <p14:sldId id="1173"/>
            <p14:sldId id="1162"/>
            <p14:sldId id="584"/>
            <p14:sldId id="1196"/>
            <p14:sldId id="1197"/>
            <p14:sldId id="1200"/>
            <p14:sldId id="1198"/>
            <p14:sldId id="1110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973B"/>
    <a:srgbClr val="025249"/>
    <a:srgbClr val="5EA985"/>
    <a:srgbClr val="D4EBE9"/>
    <a:srgbClr val="9E60B8"/>
    <a:srgbClr val="41719C"/>
    <a:srgbClr val="B58900"/>
    <a:srgbClr val="5697D5"/>
    <a:srgbClr val="57B98F"/>
    <a:srgbClr val="EB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59"/>
    <p:restoredTop sz="96853" autoAdjust="0"/>
  </p:normalViewPr>
  <p:slideViewPr>
    <p:cSldViewPr snapToGrid="0" snapToObjects="1">
      <p:cViewPr>
        <p:scale>
          <a:sx n="139" d="100"/>
          <a:sy n="139" d="100"/>
        </p:scale>
        <p:origin x="1072" y="14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3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27.02.24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243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9513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5002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2/27/24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16F0CF2-CE89-2F95-1FC6-185B093E63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431"/>
          <a:stretch/>
        </p:blipFill>
        <p:spPr>
          <a:xfrm>
            <a:off x="0" y="-9993"/>
            <a:ext cx="9144000" cy="515349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78ECD9A-9A4F-8474-C2B2-6829E7DD2FE6}"/>
              </a:ext>
            </a:extLst>
          </p:cNvPr>
          <p:cNvSpPr/>
          <p:nvPr/>
        </p:nvSpPr>
        <p:spPr>
          <a:xfrm>
            <a:off x="1" y="-9994"/>
            <a:ext cx="9143999" cy="4560826"/>
          </a:xfrm>
          <a:prstGeom prst="rect">
            <a:avLst/>
          </a:prstGeom>
          <a:solidFill>
            <a:srgbClr val="D4EBE9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IT Datenbank Tage online | 28. Februar 2024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222725" y="143263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232058" y="512381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453054" y="139731"/>
            <a:ext cx="4582869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db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-tage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232058" y="2397951"/>
            <a:ext cx="5845926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8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44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276150" y="3735462"/>
            <a:ext cx="787210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praktische 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Einführung</a:t>
            </a:r>
            <a:endParaRPr lang="de-DE" sz="4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2: Client diktiert die API nach seinen Anforderungen</a:t>
            </a:r>
          </a:p>
          <a:p>
            <a:pPr marL="0" indent="0">
              <a:buNone/>
            </a:pPr>
            <a:r>
              <a:rPr lang="de-DE" dirty="0">
                <a:solidFill>
                  <a:srgbClr val="025249"/>
                </a:solidFill>
              </a:rPr>
              <a:t>Backend </a:t>
            </a:r>
            <a:r>
              <a:rPr lang="de-DE" dirty="0" err="1">
                <a:solidFill>
                  <a:srgbClr val="025249"/>
                </a:solidFill>
              </a:rPr>
              <a:t>for</a:t>
            </a:r>
            <a:r>
              <a:rPr lang="de-DE" dirty="0">
                <a:solidFill>
                  <a:srgbClr val="025249"/>
                </a:solidFill>
              </a:rPr>
              <a:t> Frontend (BFF)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44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10312" y="769546"/>
            <a:ext cx="8805672" cy="3865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2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2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2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2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2995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1821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5488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11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147F663-B359-6051-0AB6-78F200003A94}"/>
              </a:ext>
            </a:extLst>
          </p:cNvPr>
          <p:cNvSpPr/>
          <p:nvPr/>
        </p:nvSpPr>
        <p:spPr>
          <a:xfrm>
            <a:off x="4157487" y="2884078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2135F88-5112-2D66-7B9D-802E02CDEDA7}"/>
              </a:ext>
            </a:extLst>
          </p:cNvPr>
          <p:cNvSpPr/>
          <p:nvPr/>
        </p:nvSpPr>
        <p:spPr>
          <a:xfrm>
            <a:off x="6010038" y="2996893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9083A3B-723A-C219-23B6-768F7022564A}"/>
              </a:ext>
            </a:extLst>
          </p:cNvPr>
          <p:cNvSpPr/>
          <p:nvPr/>
        </p:nvSpPr>
        <p:spPr>
          <a:xfrm>
            <a:off x="7797275" y="2153745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0760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Andere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sind nich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 möglich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23712307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6344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447009" y="4189887"/>
            <a:ext cx="895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21086" y="4702764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470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db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-tage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821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Datenbank, kein fertiges Produkt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2B4844D-8856-217D-6D2F-F50EF650E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2456" y="3195022"/>
            <a:ext cx="5907024" cy="120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518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1: Backend bestimmt Aussehen der Endpunkte / Daten</a:t>
            </a:r>
          </a:p>
          <a:p>
            <a:pPr marL="0" indent="0">
              <a:buNone/>
            </a:pPr>
            <a:r>
              <a:rPr lang="de-DE" dirty="0">
                <a:solidFill>
                  <a:srgbClr val="025249"/>
                </a:solidFill>
              </a:rPr>
              <a:t>REST / HTTP APIs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147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1873</Words>
  <Application>Microsoft Macintosh PowerPoint</Application>
  <PresentationFormat>Bildschirmpräsentation (16:9)</PresentationFormat>
  <Paragraphs>423</Paragraphs>
  <Slides>48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48</vt:i4>
      </vt:variant>
    </vt:vector>
  </HeadingPairs>
  <TitlesOfParts>
    <vt:vector size="61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IT Datenbank Tage online | 28. Februar 2024 | @nilshartmann</vt:lpstr>
      <vt:lpstr>https://nilshartmann.net</vt:lpstr>
      <vt:lpstr>PowerPoint-Präsentation</vt:lpstr>
      <vt:lpstr>PowerPoint-Präsentation</vt:lpstr>
      <vt:lpstr>GraphQL</vt:lpstr>
      <vt:lpstr>GraphQL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GraphQL APIs</vt:lpstr>
      <vt:lpstr>PowerPoint-Präsentation</vt:lpstr>
      <vt:lpstr>Query Language</vt:lpstr>
      <vt:lpstr>Query Language</vt:lpstr>
      <vt:lpstr>Query Language</vt:lpstr>
      <vt:lpstr>Query Language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1224</cp:revision>
  <cp:lastPrinted>2019-09-03T13:49:24Z</cp:lastPrinted>
  <dcterms:created xsi:type="dcterms:W3CDTF">2016-03-28T15:59:53Z</dcterms:created>
  <dcterms:modified xsi:type="dcterms:W3CDTF">2024-02-27T08:32:50Z</dcterms:modified>
</cp:coreProperties>
</file>